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1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119437"/>
            <a:ext cx="7029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44522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1433512"/>
            <a:ext cx="49244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38350"/>
            <a:ext cx="115728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40582"/>
            <a:ext cx="46196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16" y="2376686"/>
            <a:ext cx="51054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16" y="3208015"/>
            <a:ext cx="42576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912" y="1299702"/>
            <a:ext cx="6662936" cy="49182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7888" y="1281565"/>
            <a:ext cx="6986605" cy="504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1244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866353"/>
            <a:ext cx="593407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082" y="3176364"/>
            <a:ext cx="5394854" cy="2196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7962" y="866353"/>
            <a:ext cx="60483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5229200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43025"/>
            <a:ext cx="118586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3891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7337"/>
            <a:ext cx="111823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4346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5450"/>
            <a:ext cx="115728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1288"/>
            <a:ext cx="10297144" cy="5545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653136"/>
            <a:ext cx="540060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764" y="6242276"/>
            <a:ext cx="70884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7825"/>
            <a:ext cx="11725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43125"/>
            <a:ext cx="10810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933056"/>
            <a:ext cx="61206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4191000" cy="576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096" y="1017724"/>
            <a:ext cx="5905456" cy="55446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3768" y="3501999"/>
            <a:ext cx="3290064" cy="3169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156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00" y="4815036"/>
            <a:ext cx="106775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2222" y="3212976"/>
            <a:ext cx="23279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79061"/>
            <a:ext cx="10518006" cy="5634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73216"/>
            <a:ext cx="51717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188" y="1179061"/>
            <a:ext cx="55054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823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88840"/>
            <a:ext cx="84969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242" y="2845366"/>
            <a:ext cx="84969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242" y="3701892"/>
            <a:ext cx="11259398" cy="2577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14537"/>
            <a:ext cx="107823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50" y="3501008"/>
            <a:ext cx="1071974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09837"/>
            <a:ext cx="117919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2665" y="362076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809931" cy="544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826"/>
            <a:ext cx="118110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1294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852936"/>
            <a:ext cx="83915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14537"/>
            <a:ext cx="117252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8650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941168"/>
            <a:ext cx="84296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769" y="980728"/>
            <a:ext cx="44291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979243"/>
            <a:ext cx="89725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35845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2025-12-17T11:51:59Z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